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9.xml" ContentType="application/vnd.openxmlformats-officedocument.presentationml.tags+xml"/>
  <Override PartName="/ppt/notesSlides/notesSlide37.xml" ContentType="application/vnd.openxmlformats-officedocument.presentationml.notesSlide+xml"/>
  <Override PartName="/ppt/tags/tag10.xml" ContentType="application/vnd.openxmlformats-officedocument.presentationml.tags+xml"/>
  <Override PartName="/ppt/notesSlides/notesSlide3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09"/>
  </p:notesMasterIdLst>
  <p:handoutMasterIdLst>
    <p:handoutMasterId r:id="rId110"/>
  </p:handoutMasterIdLst>
  <p:sldIdLst>
    <p:sldId id="268" r:id="rId10"/>
    <p:sldId id="380" r:id="rId11"/>
    <p:sldId id="428" r:id="rId12"/>
    <p:sldId id="388" r:id="rId13"/>
    <p:sldId id="381" r:id="rId14"/>
    <p:sldId id="387" r:id="rId15"/>
    <p:sldId id="384" r:id="rId16"/>
    <p:sldId id="385" r:id="rId17"/>
    <p:sldId id="386" r:id="rId18"/>
    <p:sldId id="328" r:id="rId19"/>
    <p:sldId id="374" r:id="rId20"/>
    <p:sldId id="390" r:id="rId21"/>
    <p:sldId id="274" r:id="rId22"/>
    <p:sldId id="333" r:id="rId23"/>
    <p:sldId id="408" r:id="rId24"/>
    <p:sldId id="407" r:id="rId25"/>
    <p:sldId id="435" r:id="rId26"/>
    <p:sldId id="436" r:id="rId27"/>
    <p:sldId id="437" r:id="rId28"/>
    <p:sldId id="438" r:id="rId29"/>
    <p:sldId id="439" r:id="rId30"/>
    <p:sldId id="440" r:id="rId31"/>
    <p:sldId id="391" r:id="rId32"/>
    <p:sldId id="341" r:id="rId33"/>
    <p:sldId id="343" r:id="rId34"/>
    <p:sldId id="279" r:id="rId35"/>
    <p:sldId id="280" r:id="rId36"/>
    <p:sldId id="344" r:id="rId37"/>
    <p:sldId id="346" r:id="rId38"/>
    <p:sldId id="347" r:id="rId39"/>
    <p:sldId id="284" r:id="rId40"/>
    <p:sldId id="285" r:id="rId41"/>
    <p:sldId id="286" r:id="rId42"/>
    <p:sldId id="367" r:id="rId43"/>
    <p:sldId id="368" r:id="rId44"/>
    <p:sldId id="369" r:id="rId45"/>
    <p:sldId id="370" r:id="rId46"/>
    <p:sldId id="371" r:id="rId47"/>
    <p:sldId id="354" r:id="rId48"/>
    <p:sldId id="355" r:id="rId49"/>
    <p:sldId id="366" r:id="rId50"/>
    <p:sldId id="358" r:id="rId51"/>
    <p:sldId id="359" r:id="rId52"/>
    <p:sldId id="316" r:id="rId53"/>
    <p:sldId id="361" r:id="rId54"/>
    <p:sldId id="362" r:id="rId55"/>
    <p:sldId id="363" r:id="rId56"/>
    <p:sldId id="364" r:id="rId57"/>
    <p:sldId id="365" r:id="rId58"/>
    <p:sldId id="323" r:id="rId59"/>
    <p:sldId id="336" r:id="rId60"/>
    <p:sldId id="392" r:id="rId61"/>
    <p:sldId id="393" r:id="rId62"/>
    <p:sldId id="334" r:id="rId63"/>
    <p:sldId id="394" r:id="rId64"/>
    <p:sldId id="356" r:id="rId65"/>
    <p:sldId id="395" r:id="rId66"/>
    <p:sldId id="396" r:id="rId67"/>
    <p:sldId id="397" r:id="rId68"/>
    <p:sldId id="398" r:id="rId69"/>
    <p:sldId id="399" r:id="rId70"/>
    <p:sldId id="400" r:id="rId71"/>
    <p:sldId id="401" r:id="rId72"/>
    <p:sldId id="372" r:id="rId73"/>
    <p:sldId id="402" r:id="rId74"/>
    <p:sldId id="373" r:id="rId75"/>
    <p:sldId id="403" r:id="rId76"/>
    <p:sldId id="290" r:id="rId77"/>
    <p:sldId id="291" r:id="rId78"/>
    <p:sldId id="301" r:id="rId79"/>
    <p:sldId id="404" r:id="rId80"/>
    <p:sldId id="357" r:id="rId81"/>
    <p:sldId id="405" r:id="rId82"/>
    <p:sldId id="406" r:id="rId83"/>
    <p:sldId id="441" r:id="rId84"/>
    <p:sldId id="409" r:id="rId85"/>
    <p:sldId id="410" r:id="rId86"/>
    <p:sldId id="411" r:id="rId87"/>
    <p:sldId id="412" r:id="rId88"/>
    <p:sldId id="414" r:id="rId89"/>
    <p:sldId id="416" r:id="rId90"/>
    <p:sldId id="434" r:id="rId91"/>
    <p:sldId id="426" r:id="rId92"/>
    <p:sldId id="443" r:id="rId93"/>
    <p:sldId id="429" r:id="rId94"/>
    <p:sldId id="427" r:id="rId95"/>
    <p:sldId id="430" r:id="rId96"/>
    <p:sldId id="431" r:id="rId97"/>
    <p:sldId id="432" r:id="rId98"/>
    <p:sldId id="433" r:id="rId99"/>
    <p:sldId id="442" r:id="rId100"/>
    <p:sldId id="271" r:id="rId101"/>
    <p:sldId id="376" r:id="rId102"/>
    <p:sldId id="418" r:id="rId103"/>
    <p:sldId id="419" r:id="rId104"/>
    <p:sldId id="421" r:id="rId105"/>
    <p:sldId id="422" r:id="rId106"/>
    <p:sldId id="423" r:id="rId107"/>
    <p:sldId id="424" r:id="rId108"/>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71" autoAdjust="0"/>
    <p:restoredTop sz="93602" autoAdjust="0"/>
  </p:normalViewPr>
  <p:slideViewPr>
    <p:cSldViewPr snapToObjects="1">
      <p:cViewPr varScale="1">
        <p:scale>
          <a:sx n="101" d="100"/>
          <a:sy n="101" d="100"/>
        </p:scale>
        <p:origin x="208" y="35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viewProps" Target="view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theme" Target="theme/theme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notesMaster" Target="notesMasters/notesMaster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09.03.21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09.03.21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 And thanks for attending my talk. I am Aritra, Ph.D. student from ETH Zurich, and I am going to talk about a part of my doctoral thesis today which is about how to bring trust in modern computing platforms.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34</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they enable users to use their platform which are off the shelf computers to access their browser to access these services. Here is one of the example with the web enabled PLC made by </a:t>
            </a:r>
            <a:r>
              <a:rPr lang="en-US" dirty="0" err="1"/>
              <a:t>controlby</a:t>
            </a:r>
            <a:r>
              <a:rPr lang="en-US" dirty="0"/>
              <a:t> web. That provide rich UI interfaces that not only provide a many different way to input to the system but to interpret the output. And these are very critical for the proper operation of these devices.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79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talk about the attacker model. Unlike the previous works, the attacker model is a bit complex here. If we assume the peripherals to be sensors, we need to assume a remote attacker. As a local attacker can simply influence the environment and change the reading of the sensor without tampering with the sensors. For example the attacker can simply point a laser on the photo sensor to fool it.</a:t>
            </a:r>
          </a:p>
          <a:p>
            <a:r>
              <a:rPr lang="en-US" dirty="0"/>
              <a:t>On the other had, peripherals that are not influence by the environment, for example GPU, NIC. Here we can use the same attacker model as the traditional TEE i.e., a local physical attacker.</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738800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79</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80</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81</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84</a:t>
            </a:fld>
            <a:endParaRPr lang="de-CH" dirty="0"/>
          </a:p>
        </p:txBody>
      </p:sp>
    </p:spTree>
    <p:extLst>
      <p:ext uri="{BB962C8B-B14F-4D97-AF65-F5344CB8AC3E}">
        <p14:creationId xmlns:p14="http://schemas.microsoft.com/office/powerpoint/2010/main" val="15757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3/9/21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3/9/21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3/9/21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3/9/21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3/9/21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4.xml"/><Relationship Id="rId7"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144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1.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39.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 Id="rId1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1.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39.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2.png"/><Relationship Id="rId9" Type="http://schemas.openxmlformats.org/officeDocument/2006/relationships/image" Target="../media/image60.png"/><Relationship Id="rId1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39.png"/><Relationship Id="rId7" Type="http://schemas.openxmlformats.org/officeDocument/2006/relationships/image" Target="../media/image57.jpe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17.xml"/><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1.png"/><Relationship Id="rId9" Type="http://schemas.openxmlformats.org/officeDocument/2006/relationships/image" Target="../media/image59.png"/><Relationship Id="rId1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5.png"/><Relationship Id="rId5" Type="http://schemas.microsoft.com/office/2007/relationships/hdphoto" Target="../media/hdphoto12.wdp"/><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36.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9.png"/><Relationship Id="rId7"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41.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1.png"/><Relationship Id="rId9" Type="http://schemas.openxmlformats.org/officeDocument/2006/relationships/image" Target="../media/image89.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1.pn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1.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1.png"/><Relationship Id="rId9" Type="http://schemas.openxmlformats.org/officeDocument/2006/relationships/image" Target="../media/image89.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91.png"/><Relationship Id="rId12" Type="http://schemas.openxmlformats.org/officeDocument/2006/relationships/image" Target="../media/image95.png"/><Relationship Id="rId17" Type="http://schemas.openxmlformats.org/officeDocument/2006/relationships/image" Target="../media/image97.png"/><Relationship Id="rId2" Type="http://schemas.openxmlformats.org/officeDocument/2006/relationships/image" Target="../media/image90.png"/><Relationship Id="rId16"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94.png"/><Relationship Id="rId5" Type="http://schemas.openxmlformats.org/officeDocument/2006/relationships/image" Target="../media/image84.png"/><Relationship Id="rId15" Type="http://schemas.openxmlformats.org/officeDocument/2006/relationships/image" Target="../media/image87.png"/><Relationship Id="rId10" Type="http://schemas.openxmlformats.org/officeDocument/2006/relationships/image" Target="../media/image93.png"/><Relationship Id="rId4" Type="http://schemas.openxmlformats.org/officeDocument/2006/relationships/image" Target="../media/image41.png"/><Relationship Id="rId9" Type="http://schemas.openxmlformats.org/officeDocument/2006/relationships/image" Target="../media/image92.png"/><Relationship Id="rId1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101.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39.png"/><Relationship Id="rId7" Type="http://schemas.openxmlformats.org/officeDocument/2006/relationships/image" Target="../media/image100.png"/><Relationship Id="rId2" Type="http://schemas.openxmlformats.org/officeDocument/2006/relationships/image" Target="../media/image102.png"/><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41.png"/><Relationship Id="rId9" Type="http://schemas.openxmlformats.org/officeDocument/2006/relationships/image" Target="../media/image97.png"/></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7.wdp"/></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9.png"/><Relationship Id="rId3" Type="http://schemas.microsoft.com/office/2007/relationships/hdphoto" Target="../media/hdphoto13.wdp"/><Relationship Id="rId7" Type="http://schemas.openxmlformats.org/officeDocument/2006/relationships/image" Target="../media/image98.png"/><Relationship Id="rId12" Type="http://schemas.openxmlformats.org/officeDocument/2006/relationships/image" Target="../media/image97.png"/><Relationship Id="rId2" Type="http://schemas.openxmlformats.org/officeDocument/2006/relationships/image" Target="../media/image103.png"/><Relationship Id="rId16"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87.png"/><Relationship Id="rId15" Type="http://schemas.openxmlformats.org/officeDocument/2006/relationships/image" Target="../media/image111.png"/><Relationship Id="rId10" Type="http://schemas.openxmlformats.org/officeDocument/2006/relationships/image" Target="../media/image107.png"/><Relationship Id="rId4" Type="http://schemas.openxmlformats.org/officeDocument/2006/relationships/image" Target="../media/image86.png"/><Relationship Id="rId9" Type="http://schemas.openxmlformats.org/officeDocument/2006/relationships/image" Target="../media/image106.png"/><Relationship Id="rId1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9.png"/><Relationship Id="rId7" Type="http://schemas.openxmlformats.org/officeDocument/2006/relationships/image" Target="../media/image58.png"/><Relationship Id="rId12" Type="http://schemas.openxmlformats.org/officeDocument/2006/relationships/image" Target="../media/image41.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2.png"/><Relationship Id="rId10" Type="http://schemas.openxmlformats.org/officeDocument/2006/relationships/image" Target="../media/image60.png"/><Relationship Id="rId4" Type="http://schemas.openxmlformats.org/officeDocument/2006/relationships/image" Target="../media/image4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notesSlide" Target="../notesSlides/notesSlide27.xml"/><Relationship Id="rId7" Type="http://schemas.openxmlformats.org/officeDocument/2006/relationships/image" Target="../media/image47.png"/><Relationship Id="rId12" Type="http://schemas.openxmlformats.org/officeDocument/2006/relationships/image" Target="../media/image120.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image" Target="../media/image114.png"/><Relationship Id="rId10"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7.png"/><Relationship Id="rId1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1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4.png"/><Relationship Id="rId11" Type="http://schemas.openxmlformats.org/officeDocument/2006/relationships/image" Target="../media/image122.png"/><Relationship Id="rId5" Type="http://schemas.openxmlformats.org/officeDocument/2006/relationships/image" Target="../media/image124.png"/><Relationship Id="rId10" Type="http://schemas.openxmlformats.org/officeDocument/2006/relationships/image" Target="../media/image127.png"/><Relationship Id="rId4" Type="http://schemas.openxmlformats.org/officeDocument/2006/relationships/image" Target="../media/image123.png"/><Relationship Id="rId9"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28.png"/><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9.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6.png"/><Relationship Id="rId5" Type="http://schemas.openxmlformats.org/officeDocument/2006/relationships/image" Target="../media/image124.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30.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16.png"/><Relationship Id="rId11"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44.png"/><Relationship Id="rId4" Type="http://schemas.openxmlformats.org/officeDocument/2006/relationships/image" Target="../media/image123.png"/><Relationship Id="rId9" Type="http://schemas.openxmlformats.org/officeDocument/2006/relationships/image" Target="../media/image48.png"/></Relationships>
</file>

<file path=ppt/slides/_rels/slide5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23.png"/><Relationship Id="rId7"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9.png"/><Relationship Id="rId5" Type="http://schemas.openxmlformats.org/officeDocument/2006/relationships/image" Target="../media/image116.png"/><Relationship Id="rId4" Type="http://schemas.openxmlformats.org/officeDocument/2006/relationships/image" Target="../media/image124.png"/><Relationship Id="rId9" Type="http://schemas.openxmlformats.org/officeDocument/2006/relationships/image" Target="../media/image125.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6.png"/><Relationship Id="rId4" Type="http://schemas.microsoft.com/office/2007/relationships/hdphoto" Target="../media/hdphoto7.wdp"/></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29.png"/><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1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9.png"/><Relationship Id="rId5" Type="http://schemas.openxmlformats.org/officeDocument/2006/relationships/image" Target="../media/image12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29.png"/><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117.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29.png"/><Relationship Id="rId5" Type="http://schemas.openxmlformats.org/officeDocument/2006/relationships/image" Target="../media/image125.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44.png"/><Relationship Id="rId7"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17.png"/><Relationship Id="rId5"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116.png"/></Relationships>
</file>

<file path=ppt/slides/_rels/slide6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37.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16.png"/><Relationship Id="rId5" Type="http://schemas.openxmlformats.org/officeDocument/2006/relationships/image" Target="../media/image124.png"/><Relationship Id="rId10" Type="http://schemas.openxmlformats.org/officeDocument/2006/relationships/image" Target="../media/image125.png"/><Relationship Id="rId4" Type="http://schemas.openxmlformats.org/officeDocument/2006/relationships/image" Target="../media/image123.png"/><Relationship Id="rId9" Type="http://schemas.openxmlformats.org/officeDocument/2006/relationships/image" Target="../media/image44.png"/></Relationships>
</file>

<file path=ppt/slides/_rels/slide6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32.png"/><Relationship Id="rId3" Type="http://schemas.openxmlformats.org/officeDocument/2006/relationships/notesSlide" Target="../notesSlides/notesSlide38.xml"/><Relationship Id="rId7" Type="http://schemas.openxmlformats.org/officeDocument/2006/relationships/image" Target="../media/image129.png"/><Relationship Id="rId12" Type="http://schemas.openxmlformats.org/officeDocument/2006/relationships/image" Target="../media/image131.png"/><Relationship Id="rId2" Type="http://schemas.openxmlformats.org/officeDocument/2006/relationships/slideLayout" Target="../slideLayouts/slideLayout5.xml"/><Relationship Id="rId16" Type="http://schemas.openxmlformats.org/officeDocument/2006/relationships/image" Target="../media/image121.png"/><Relationship Id="rId1" Type="http://schemas.openxmlformats.org/officeDocument/2006/relationships/tags" Target="../tags/tag10.xml"/><Relationship Id="rId6" Type="http://schemas.openxmlformats.org/officeDocument/2006/relationships/image" Target="../media/image116.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23.png"/><Relationship Id="rId9" Type="http://schemas.openxmlformats.org/officeDocument/2006/relationships/image" Target="../media/image44.png"/><Relationship Id="rId14" Type="http://schemas.openxmlformats.org/officeDocument/2006/relationships/image" Target="../media/image11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34.png"/><Relationship Id="rId5" Type="http://schemas.openxmlformats.org/officeDocument/2006/relationships/image" Target="../media/image300.png"/></Relationships>
</file>

<file path=ppt/slides/_rels/slide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16.png"/><Relationship Id="rId5" Type="http://schemas.openxmlformats.org/officeDocument/2006/relationships/image" Target="../media/image138.png"/><Relationship Id="rId4" Type="http://schemas.openxmlformats.org/officeDocument/2006/relationships/image" Target="../media/image137.png"/></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29.png"/><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2.png"/><Relationship Id="rId10" Type="http://schemas.openxmlformats.org/officeDocument/2006/relationships/image" Target="../media/image60.png"/><Relationship Id="rId4" Type="http://schemas.openxmlformats.org/officeDocument/2006/relationships/image" Target="../media/image41.png"/><Relationship Id="rId9" Type="http://schemas.openxmlformats.org/officeDocument/2006/relationships/image" Target="../media/image59.png"/></Relationships>
</file>

<file path=ppt/slides/_rels/slide7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39.png"/><Relationship Id="rId7" Type="http://schemas.openxmlformats.org/officeDocument/2006/relationships/image" Target="../media/image57.jpeg"/><Relationship Id="rId12" Type="http://schemas.openxmlformats.org/officeDocument/2006/relationships/image" Target="../media/image63.png"/><Relationship Id="rId2" Type="http://schemas.openxmlformats.org/officeDocument/2006/relationships/image" Target="../media/image135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66.png"/><Relationship Id="rId10" Type="http://schemas.openxmlformats.org/officeDocument/2006/relationships/image" Target="../media/image60.png"/><Relationship Id="rId4" Type="http://schemas.openxmlformats.org/officeDocument/2006/relationships/image" Target="../media/image41.png"/><Relationship Id="rId9" Type="http://schemas.openxmlformats.org/officeDocument/2006/relationships/image" Target="../media/image59.png"/><Relationship Id="rId14" Type="http://schemas.openxmlformats.org/officeDocument/2006/relationships/image" Target="../media/image65.png"/></Relationships>
</file>

<file path=ppt/slides/_rels/slide7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66.png"/></Relationships>
</file>

<file path=ppt/slides/_rels/slide7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56.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150.png"/><Relationship Id="rId5" Type="http://schemas.openxmlformats.org/officeDocument/2006/relationships/image" Target="../media/image66.png"/><Relationship Id="rId10" Type="http://schemas.openxmlformats.org/officeDocument/2006/relationships/image" Target="../media/image149.png"/><Relationship Id="rId4" Type="http://schemas.openxmlformats.org/officeDocument/2006/relationships/image" Target="../media/image65.png"/><Relationship Id="rId9" Type="http://schemas.openxmlformats.org/officeDocument/2006/relationships/image" Target="../media/image148.png"/><Relationship Id="rId14" Type="http://schemas.openxmlformats.org/officeDocument/2006/relationships/image" Target="../media/image153.png"/></Relationships>
</file>

<file path=ppt/slides/_rels/slide77.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56.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150.png"/><Relationship Id="rId5" Type="http://schemas.openxmlformats.org/officeDocument/2006/relationships/image" Target="../media/image66.png"/><Relationship Id="rId10" Type="http://schemas.openxmlformats.org/officeDocument/2006/relationships/image" Target="../media/image149.png"/><Relationship Id="rId4" Type="http://schemas.openxmlformats.org/officeDocument/2006/relationships/image" Target="../media/image65.png"/><Relationship Id="rId9" Type="http://schemas.openxmlformats.org/officeDocument/2006/relationships/image" Target="../media/image148.png"/><Relationship Id="rId14" Type="http://schemas.openxmlformats.org/officeDocument/2006/relationships/image" Target="../media/image153.png"/></Relationships>
</file>

<file path=ppt/slides/_rels/slide7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png"/><Relationship Id="rId3" Type="http://schemas.openxmlformats.org/officeDocument/2006/relationships/image" Target="../media/image65.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51.png"/><Relationship Id="rId10" Type="http://schemas.openxmlformats.org/officeDocument/2006/relationships/image" Target="../media/image150.png"/><Relationship Id="rId4" Type="http://schemas.openxmlformats.org/officeDocument/2006/relationships/image" Target="../media/image66.png"/><Relationship Id="rId9" Type="http://schemas.openxmlformats.org/officeDocument/2006/relationships/image" Target="../media/image149.png"/></Relationships>
</file>

<file path=ppt/slides/_rels/slide7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56.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150.png"/><Relationship Id="rId5" Type="http://schemas.openxmlformats.org/officeDocument/2006/relationships/image" Target="../media/image66.png"/><Relationship Id="rId10" Type="http://schemas.openxmlformats.org/officeDocument/2006/relationships/image" Target="../media/image149.png"/><Relationship Id="rId4" Type="http://schemas.openxmlformats.org/officeDocument/2006/relationships/image" Target="../media/image65.png"/><Relationship Id="rId9" Type="http://schemas.openxmlformats.org/officeDocument/2006/relationships/image" Target="../media/image148.png"/><Relationship Id="rId14" Type="http://schemas.openxmlformats.org/officeDocument/2006/relationships/image" Target="../media/image153.png"/></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 Id="rId9" Type="http://schemas.openxmlformats.org/officeDocument/2006/relationships/image" Target="../media/image30.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152.png"/><Relationship Id="rId3" Type="http://schemas.openxmlformats.org/officeDocument/2006/relationships/image" Target="../media/image56.png"/><Relationship Id="rId7" Type="http://schemas.openxmlformats.org/officeDocument/2006/relationships/image" Target="../media/image150.png"/><Relationship Id="rId12"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46.png"/><Relationship Id="rId5" Type="http://schemas.openxmlformats.org/officeDocument/2006/relationships/image" Target="../media/image148.png"/><Relationship Id="rId10" Type="http://schemas.openxmlformats.org/officeDocument/2006/relationships/image" Target="../media/image65.png"/><Relationship Id="rId4" Type="http://schemas.openxmlformats.org/officeDocument/2006/relationships/image" Target="../media/image147.png"/><Relationship Id="rId9" Type="http://schemas.openxmlformats.org/officeDocument/2006/relationships/image" Target="../media/image66.png"/><Relationship Id="rId14" Type="http://schemas.openxmlformats.org/officeDocument/2006/relationships/image" Target="../media/image153.png"/></Relationships>
</file>

<file path=ppt/slides/_rels/slide8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59.png"/><Relationship Id="rId3" Type="http://schemas.openxmlformats.org/officeDocument/2006/relationships/image" Target="../media/image147.png"/><Relationship Id="rId7" Type="http://schemas.openxmlformats.org/officeDocument/2006/relationships/image" Target="../media/image51.png"/><Relationship Id="rId12" Type="http://schemas.openxmlformats.org/officeDocument/2006/relationships/image" Target="../media/image153.png"/><Relationship Id="rId17" Type="http://schemas.openxmlformats.org/officeDocument/2006/relationships/image" Target="../media/image146.png"/><Relationship Id="rId2" Type="http://schemas.openxmlformats.org/officeDocument/2006/relationships/image" Target="../media/image155.png"/><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52.png"/><Relationship Id="rId5" Type="http://schemas.openxmlformats.org/officeDocument/2006/relationships/image" Target="../media/image157.png"/><Relationship Id="rId15" Type="http://schemas.openxmlformats.org/officeDocument/2006/relationships/image" Target="../media/image161.png"/><Relationship Id="rId10" Type="http://schemas.openxmlformats.org/officeDocument/2006/relationships/image" Target="../media/image151.png"/><Relationship Id="rId4" Type="http://schemas.openxmlformats.org/officeDocument/2006/relationships/image" Target="../media/image156.png"/><Relationship Id="rId9" Type="http://schemas.openxmlformats.org/officeDocument/2006/relationships/image" Target="../media/image56.png"/><Relationship Id="rId14"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5.xml"/><Relationship Id="rId5" Type="http://schemas.openxmlformats.org/officeDocument/2006/relationships/image" Target="../media/image165.png"/><Relationship Id="rId4" Type="http://schemas.openxmlformats.org/officeDocument/2006/relationships/image" Target="../media/image16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167.png"/><Relationship Id="rId4" Type="http://schemas.openxmlformats.org/officeDocument/2006/relationships/image" Target="../media/image166.png"/></Relationships>
</file>

<file path=ppt/slides/_rels/slide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8.wdp"/><Relationship Id="rId11" Type="http://schemas.openxmlformats.org/officeDocument/2006/relationships/image" Target="../media/image32.jpeg"/><Relationship Id="rId5" Type="http://schemas.openxmlformats.org/officeDocument/2006/relationships/image" Target="../media/image27.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1.png"/><Relationship Id="rId4" Type="http://schemas.openxmlformats.org/officeDocument/2006/relationships/image" Target="../media/image170.png"/></Relationships>
</file>

<file path=ppt/slides/_rels/slide9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5" Type="http://schemas.openxmlformats.org/officeDocument/2006/relationships/image" Target="../media/image175.png"/><Relationship Id="rId4" Type="http://schemas.openxmlformats.org/officeDocument/2006/relationships/image" Target="../media/image1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3/9/21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3/9/21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3/9/21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3/9/21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7"/>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3/9/21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3/9/21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3/9/21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5"/>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6"/>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3/9/21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3/9/21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3/9/21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3/9/21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3/9/21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3/9/21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pPr marL="361950" lvl="1" indent="0">
              <a:buNone/>
            </a:pPr>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3/9/21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3/9/21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3/9/21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71</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3/9/21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72</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3/9/21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3/9/21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389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life cycle events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 Peripheral issues shutdown signal </a:t>
                </a:r>
              </a:p>
              <a:p>
                <a:pPr lvl="1"/>
                <a:r>
                  <a:rPr lang="en-US" dirty="0"/>
                  <a:t>Asynchronous: Peripheral disconnected while in use</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20" t="-240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3/9/21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3/9/21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3/9/21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16288</TotalTime>
  <Words>4620</Words>
  <Application>Microsoft Macintosh PowerPoint</Application>
  <PresentationFormat>Custom</PresentationFormat>
  <Paragraphs>1314</Paragraphs>
  <Slides>99</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99</vt:i4>
      </vt:variant>
    </vt:vector>
  </HeadingPairs>
  <TitlesOfParts>
    <vt:vector size="113"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Attacker model</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534</cp:revision>
  <cp:lastPrinted>2013-06-08T11:22:51Z</cp:lastPrinted>
  <dcterms:created xsi:type="dcterms:W3CDTF">2019-12-03T10:53:56Z</dcterms:created>
  <dcterms:modified xsi:type="dcterms:W3CDTF">2021-03-09T10:41:24Z</dcterms:modified>
</cp:coreProperties>
</file>